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6" r:id="rId3"/>
    <p:sldId id="259" r:id="rId4"/>
    <p:sldId id="260" r:id="rId5"/>
    <p:sldId id="262" r:id="rId6"/>
    <p:sldId id="261" r:id="rId7"/>
    <p:sldId id="263" r:id="rId8"/>
    <p:sldId id="264" r:id="rId9"/>
    <p:sldId id="268" r:id="rId10"/>
    <p:sldId id="265" r:id="rId11"/>
    <p:sldId id="266" r:id="rId12"/>
    <p:sldId id="269" r:id="rId13"/>
    <p:sldId id="270" r:id="rId14"/>
    <p:sldId id="271" r:id="rId15"/>
    <p:sldId id="272" r:id="rId16"/>
    <p:sldId id="273" r:id="rId17"/>
    <p:sldId id="274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E1E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12542D-8A12-4FC2-BADA-D8E5D5DF16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2BC1F6-9FF5-4B58-B0E7-FABB874B9B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C11AFD-E304-4731-B512-6EF9FC3C93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1FDD1-5702-4B5D-B9D0-D3BAFA66DE34}" type="datetimeFigureOut">
              <a:rPr lang="en-US" smtClean="0"/>
              <a:t>1/15/2019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20CC1E-1FC4-4F08-81AA-EBC8F122C0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E28070-34C2-419E-A7B6-B8D552B71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740803-6665-43B1-A97B-0308F4591E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9207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F600C7-5C24-440F-8320-3ED5C815E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F703FD-AAF9-4C9D-A9D3-C41A2A10F9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6B9AC9-3366-4A90-A227-FDD7C0470D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1FDD1-5702-4B5D-B9D0-D3BAFA66DE34}" type="datetimeFigureOut">
              <a:rPr lang="en-US" smtClean="0"/>
              <a:t>1/15/2019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73A26A-0368-4762-94C0-3D5678F015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5DF8F0-CF94-45CF-BB74-B18B1D15A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740803-6665-43B1-A97B-0308F4591E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5571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6CA4D46-5E77-4ABC-8829-41A631E70EB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B00D91E-C591-453A-8754-030E7C53F9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C0C28E-DB83-4BD9-8DAD-DD83425A34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1FDD1-5702-4B5D-B9D0-D3BAFA66DE34}" type="datetimeFigureOut">
              <a:rPr lang="en-US" smtClean="0"/>
              <a:t>1/15/2019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616CE0-7E3A-4224-B419-2DB0802838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1F6775-B331-43F8-8C88-E286AF5092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740803-6665-43B1-A97B-0308F4591E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5396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CB1AF-2FCF-443A-9926-5847FD813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FBEEDB-17C3-4548-B71E-4E9BB785A4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24554A-329B-4BF8-BDA4-C1416E951C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1FDD1-5702-4B5D-B9D0-D3BAFA66DE34}" type="datetimeFigureOut">
              <a:rPr lang="en-US" smtClean="0"/>
              <a:t>1/15/2019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5BD1EF-D777-427A-84FC-BD1CA66F35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3AFBD5-7D16-472F-8EC6-7A3C6BB99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740803-6665-43B1-A97B-0308F4591E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4053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9F938-571E-4E2F-803A-0C4D3860D4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0B5E11-7945-44FA-89B9-98947ECE40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FF58F1-7C0C-4189-BAE1-7B3310A744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1FDD1-5702-4B5D-B9D0-D3BAFA66DE34}" type="datetimeFigureOut">
              <a:rPr lang="en-US" smtClean="0"/>
              <a:t>1/15/2019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EF5A41-2718-4FFE-BC97-2D4D7426A0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CF2F72-8A98-4639-8FD2-3A071B5B99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740803-6665-43B1-A97B-0308F4591E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0138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199635-C7B2-4C03-BF3A-7594D3ABC0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E1B6CC-334E-465B-B4F3-0E89D027C7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45AE18-21B7-4F4C-B2B9-C5B8D58261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D60055-5BF9-4F29-9108-DC40F59948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1FDD1-5702-4B5D-B9D0-D3BAFA66DE34}" type="datetimeFigureOut">
              <a:rPr lang="en-US" smtClean="0"/>
              <a:t>1/15/2019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D30079-B4C9-4F2F-A593-F35DFB6E7D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72C65A-3B8B-4AA1-B34F-CE43CF083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740803-6665-43B1-A97B-0308F4591E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0095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E0DF5-9878-4857-AAB1-70230445D2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AC2D5F-F06A-4BFF-894F-597BCF03F3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D6C407-E166-40FD-8931-C6EDBC6786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2219D72-28C1-4169-9A8F-D6AC1A86DB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0B60C6B-6FF0-44B2-924D-1C4F3AD4776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5A9B848-C9BA-4B1E-8B76-FA76609620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1FDD1-5702-4B5D-B9D0-D3BAFA66DE34}" type="datetimeFigureOut">
              <a:rPr lang="en-US" smtClean="0"/>
              <a:t>1/15/2019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062B8AF-2900-4F27-80AB-29F457F2EA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4F16221-8130-4017-A4C7-9CF1BC3C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740803-6665-43B1-A97B-0308F4591E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1315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62D600-5373-4368-B27B-305FD9F24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002E377-D1F7-4F51-8703-06D94C15E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1FDD1-5702-4B5D-B9D0-D3BAFA66DE34}" type="datetimeFigureOut">
              <a:rPr lang="en-US" smtClean="0"/>
              <a:t>1/15/2019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6E145F-D9D9-49C5-8662-CDD3523B5C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2CA748-2735-45FA-B770-CBAD6C4F1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740803-6665-43B1-A97B-0308F4591E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5902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85634A1-9645-45D9-9253-B529DD87F6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1FDD1-5702-4B5D-B9D0-D3BAFA66DE34}" type="datetimeFigureOut">
              <a:rPr lang="en-US" smtClean="0"/>
              <a:t>1/15/2019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AF667C8-24E0-4B6B-8F45-1C1CC9E71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354CAA-EE9C-4783-9CCD-6E9FD9D99C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740803-6665-43B1-A97B-0308F4591E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0781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59C8C-546B-43CA-8C02-4E8CD52272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F60928-3CF7-4DF6-B87C-D8B022997D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0882FD-A8D2-4A69-B64B-DA3D560A8D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332AD2-08BC-48E0-93B6-E0EC7F1099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1FDD1-5702-4B5D-B9D0-D3BAFA66DE34}" type="datetimeFigureOut">
              <a:rPr lang="en-US" smtClean="0"/>
              <a:t>1/15/2019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EE6D3C-AB77-4224-BA79-28DD977801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B01C71-39DB-47AE-96F4-734F0A9FE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740803-6665-43B1-A97B-0308F4591E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297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B26FB0-82CE-4986-B6C5-725725ACF9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9489496-9066-4A08-B522-8AEE42A08C2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92ADA0-C6D6-4D0D-972A-EF2CE8FBBB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183660-0B38-4190-A640-442000E33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1FDD1-5702-4B5D-B9D0-D3BAFA66DE34}" type="datetimeFigureOut">
              <a:rPr lang="en-US" smtClean="0"/>
              <a:t>1/15/2019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FE306F-A0E4-4092-890A-5B1C85166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B87A81-1FF9-47BF-92CC-F6736E6F19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740803-6665-43B1-A97B-0308F4591E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001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F4F7C45-BE21-4D7E-A137-6FCEB5520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03D27C-0FC0-42D3-8C13-4E1F9244E4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A033AA-749D-41DE-AF4F-876F9456D34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21FDD1-5702-4B5D-B9D0-D3BAFA66DE34}" type="datetimeFigureOut">
              <a:rPr lang="en-US" smtClean="0"/>
              <a:t>1/15/2019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127215-59D8-409B-9BB3-FF4CDEBE4C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EF3F6B-D303-420A-ADF2-1D912436D9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740803-6665-43B1-A97B-0308F4591E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3433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E9D17DE-1C6E-4B71-9F60-873ECF59A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858000"/>
          </a:xfrm>
        </p:spPr>
        <p:txBody>
          <a:bodyPr>
            <a:normAutofit/>
          </a:bodyPr>
          <a:lstStyle/>
          <a:p>
            <a:pPr algn="ctr"/>
            <a:r>
              <a:rPr lang="en-US" sz="5400" dirty="0">
                <a:solidFill>
                  <a:srgbClr val="DD0330"/>
                </a:solidFill>
              </a:rPr>
              <a:t>Refactoring Extracting </a:t>
            </a:r>
            <a:r>
              <a:rPr lang="en-US" sz="5400" dirty="0" err="1">
                <a:solidFill>
                  <a:srgbClr val="DD0330"/>
                </a:solidFill>
              </a:rPr>
              <a:t>ProductCardComponent</a:t>
            </a:r>
            <a:endParaRPr lang="en-US" sz="5400" dirty="0">
              <a:solidFill>
                <a:srgbClr val="DD033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76777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519CD79-747A-4949-90FF-3335DAB60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EC89B18-3B55-44D4-BF8F-DE8FC536E09E}"/>
              </a:ext>
            </a:extLst>
          </p:cNvPr>
          <p:cNvSpPr/>
          <p:nvPr/>
        </p:nvSpPr>
        <p:spPr>
          <a:xfrm>
            <a:off x="11330609" y="6453809"/>
            <a:ext cx="755374" cy="304800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8809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4A1D11F-7C69-4AE0-B9DD-C0F7DF310C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12D50F4-1CDB-4C80-929D-22851471E0F9}"/>
              </a:ext>
            </a:extLst>
          </p:cNvPr>
          <p:cNvSpPr/>
          <p:nvPr/>
        </p:nvSpPr>
        <p:spPr>
          <a:xfrm>
            <a:off x="11330609" y="6453809"/>
            <a:ext cx="755374" cy="304800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2330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EAB7AAD-A2FC-4790-BEAB-5112E1058C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C8D772E-41CE-45EC-A5EA-64395C35C509}"/>
              </a:ext>
            </a:extLst>
          </p:cNvPr>
          <p:cNvSpPr txBox="1"/>
          <p:nvPr/>
        </p:nvSpPr>
        <p:spPr>
          <a:xfrm>
            <a:off x="4094922" y="3482007"/>
            <a:ext cx="37458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Move this to product card component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D1F7D8D-1C7D-4451-A62C-C411197E9822}"/>
              </a:ext>
            </a:extLst>
          </p:cNvPr>
          <p:cNvSpPr/>
          <p:nvPr/>
        </p:nvSpPr>
        <p:spPr>
          <a:xfrm>
            <a:off x="11330609" y="6453809"/>
            <a:ext cx="755374" cy="304800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9826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13F2E28-0D75-4F5D-9FB9-D2C8DF4C01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19617B3-00E3-4A1B-966A-EA43C14946BB}"/>
              </a:ext>
            </a:extLst>
          </p:cNvPr>
          <p:cNvSpPr/>
          <p:nvPr/>
        </p:nvSpPr>
        <p:spPr>
          <a:xfrm>
            <a:off x="11330609" y="6453809"/>
            <a:ext cx="755374" cy="304800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683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1EF3028-558C-4CA2-8F63-E51D98CEB9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E5B4CB2-0201-4AE2-82EC-7C022BC84859}"/>
              </a:ext>
            </a:extLst>
          </p:cNvPr>
          <p:cNvSpPr txBox="1"/>
          <p:nvPr/>
        </p:nvSpPr>
        <p:spPr>
          <a:xfrm>
            <a:off x="8481391" y="556592"/>
            <a:ext cx="1337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Remove this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BAE1CDD-6343-4880-8A18-869B2AE55C60}"/>
              </a:ext>
            </a:extLst>
          </p:cNvPr>
          <p:cNvSpPr/>
          <p:nvPr/>
        </p:nvSpPr>
        <p:spPr>
          <a:xfrm>
            <a:off x="11330609" y="6453809"/>
            <a:ext cx="755374" cy="304800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3377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8E0C305-5D01-452B-BB76-2C427290D0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D5027AA-7B76-4154-BFBD-B5FF4D8EB29C}"/>
              </a:ext>
            </a:extLst>
          </p:cNvPr>
          <p:cNvSpPr/>
          <p:nvPr/>
        </p:nvSpPr>
        <p:spPr>
          <a:xfrm>
            <a:off x="11330609" y="6453809"/>
            <a:ext cx="755374" cy="304800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8989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9368E35-D121-4CE0-8E4D-489FE447AD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5793F54-4E0F-4D4F-8DE1-C24951CED1CD}"/>
              </a:ext>
            </a:extLst>
          </p:cNvPr>
          <p:cNvSpPr/>
          <p:nvPr/>
        </p:nvSpPr>
        <p:spPr>
          <a:xfrm>
            <a:off x="11330609" y="6453809"/>
            <a:ext cx="755374" cy="304800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69792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57D65C8-7C9B-45D0-9902-85F24922BF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8442C35-5DB2-41E8-9D19-1CDB1E6C777F}"/>
              </a:ext>
            </a:extLst>
          </p:cNvPr>
          <p:cNvSpPr/>
          <p:nvPr/>
        </p:nvSpPr>
        <p:spPr>
          <a:xfrm>
            <a:off x="11330609" y="6453809"/>
            <a:ext cx="755374" cy="304800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9686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730FDBB-13E5-4384-B2ED-324E8BA7D8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5496919-072D-4335-8B30-B00827D145A6}"/>
              </a:ext>
            </a:extLst>
          </p:cNvPr>
          <p:cNvSpPr/>
          <p:nvPr/>
        </p:nvSpPr>
        <p:spPr>
          <a:xfrm>
            <a:off x="11330609" y="6453809"/>
            <a:ext cx="755374" cy="304800"/>
          </a:xfrm>
          <a:prstGeom prst="rect">
            <a:avLst/>
          </a:prstGeom>
          <a:solidFill>
            <a:srgbClr val="1C1C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1604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C3BAFE6-8404-42D0-83C9-0B40EE56B0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8A74BEB-258B-48D2-A59D-816F28E8A41F}"/>
              </a:ext>
            </a:extLst>
          </p:cNvPr>
          <p:cNvSpPr/>
          <p:nvPr/>
        </p:nvSpPr>
        <p:spPr>
          <a:xfrm>
            <a:off x="11330609" y="6453809"/>
            <a:ext cx="755374" cy="304800"/>
          </a:xfrm>
          <a:prstGeom prst="rect">
            <a:avLst/>
          </a:prstGeom>
          <a:solidFill>
            <a:srgbClr val="1C1C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3917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9B727BB-1B2E-4AAA-B059-BDA70E5B92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3CA281D-F5D6-4E09-A2E4-6E85D81570BC}"/>
              </a:ext>
            </a:extLst>
          </p:cNvPr>
          <p:cNvSpPr/>
          <p:nvPr/>
        </p:nvSpPr>
        <p:spPr>
          <a:xfrm>
            <a:off x="11330609" y="6453809"/>
            <a:ext cx="755374" cy="304800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47F369-0380-4C1E-84E3-3AE441C1CC64}"/>
              </a:ext>
            </a:extLst>
          </p:cNvPr>
          <p:cNvSpPr txBox="1"/>
          <p:nvPr/>
        </p:nvSpPr>
        <p:spPr>
          <a:xfrm>
            <a:off x="4028662" y="3244333"/>
            <a:ext cx="901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Cut this</a:t>
            </a:r>
          </a:p>
        </p:txBody>
      </p:sp>
    </p:spTree>
    <p:extLst>
      <p:ext uri="{BB962C8B-B14F-4D97-AF65-F5344CB8AC3E}">
        <p14:creationId xmlns:p14="http://schemas.microsoft.com/office/powerpoint/2010/main" val="2531775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EFDDC2B-E7B7-440E-84E0-3065F8D2C7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6BEDCCA-08DC-4BAD-9F06-246B5CEC0008}"/>
              </a:ext>
            </a:extLst>
          </p:cNvPr>
          <p:cNvSpPr/>
          <p:nvPr/>
        </p:nvSpPr>
        <p:spPr>
          <a:xfrm>
            <a:off x="11330609" y="6453809"/>
            <a:ext cx="755374" cy="304800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673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33FE25F-8C23-4FDE-91B6-A540185D10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F248AE3-563F-4B93-A343-E18D9BE6ECA7}"/>
              </a:ext>
            </a:extLst>
          </p:cNvPr>
          <p:cNvSpPr/>
          <p:nvPr/>
        </p:nvSpPr>
        <p:spPr>
          <a:xfrm>
            <a:off x="11330609" y="6453809"/>
            <a:ext cx="755374" cy="304800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3656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F8063A7-AFC4-4480-90E3-72F83EEF3D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3E0F2FB-8E85-482B-AAA0-7730339F57F2}"/>
              </a:ext>
            </a:extLst>
          </p:cNvPr>
          <p:cNvSpPr/>
          <p:nvPr/>
        </p:nvSpPr>
        <p:spPr>
          <a:xfrm>
            <a:off x="11330609" y="6453809"/>
            <a:ext cx="755374" cy="304800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5670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6ACB090-88BB-4F64-9206-4C573FF91D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E854F13-D327-4B01-8514-6CFAFA937137}"/>
              </a:ext>
            </a:extLst>
          </p:cNvPr>
          <p:cNvSpPr/>
          <p:nvPr/>
        </p:nvSpPr>
        <p:spPr>
          <a:xfrm>
            <a:off x="11330609" y="6453809"/>
            <a:ext cx="755374" cy="304800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1633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9CB9DBC-4684-4D65-9EF5-3D734DBAAC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5A19F80-73D4-4B44-8EA4-01BF3FEF1A48}"/>
              </a:ext>
            </a:extLst>
          </p:cNvPr>
          <p:cNvSpPr/>
          <p:nvPr/>
        </p:nvSpPr>
        <p:spPr>
          <a:xfrm>
            <a:off x="11330609" y="6453809"/>
            <a:ext cx="755374" cy="304800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35B4F9-798E-4D38-AA9B-5953069C8FA7}"/>
              </a:ext>
            </a:extLst>
          </p:cNvPr>
          <p:cNvSpPr txBox="1"/>
          <p:nvPr/>
        </p:nvSpPr>
        <p:spPr>
          <a:xfrm>
            <a:off x="7792278" y="4426226"/>
            <a:ext cx="37458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Move this to product card component</a:t>
            </a:r>
          </a:p>
        </p:txBody>
      </p:sp>
    </p:spTree>
    <p:extLst>
      <p:ext uri="{BB962C8B-B14F-4D97-AF65-F5344CB8AC3E}">
        <p14:creationId xmlns:p14="http://schemas.microsoft.com/office/powerpoint/2010/main" val="39042923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19</Words>
  <Application>Microsoft Office PowerPoint</Application>
  <PresentationFormat>Widescreen</PresentationFormat>
  <Paragraphs>5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 Theme</vt:lpstr>
      <vt:lpstr>Refactoring Extracting ProductCardComponent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Refactoring Extracting ProductCardComponent</dc:title>
  <dc:creator>Lucid Unity</dc:creator>
  <cp:lastModifiedBy>Lucid Unity</cp:lastModifiedBy>
  <cp:revision>14</cp:revision>
  <dcterms:created xsi:type="dcterms:W3CDTF">2019-01-15T05:51:06Z</dcterms:created>
  <dcterms:modified xsi:type="dcterms:W3CDTF">2019-01-15T06:08:10Z</dcterms:modified>
</cp:coreProperties>
</file>